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5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2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3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5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9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7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2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2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1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00D96-23BA-42DE-A0BD-AD9DB4845106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9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0691813" cy="75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0691813" cy="75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Произвольный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2019-05-21T04:47:28Z</dcterms:created>
  <dcterms:modified xsi:type="dcterms:W3CDTF">2019-05-21T05:40:47Z</dcterms:modified>
</cp:coreProperties>
</file>