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990033"/>
    <a:srgbClr val="FF0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799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  </a:t>
            </a:r>
            <a:r>
              <a:rPr lang="ru-RU" sz="2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                                      </a:t>
            </a:r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Хотите совершить маленькое чудо </a:t>
            </a:r>
            <a:b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                    и подарить радость детям?</a:t>
            </a:r>
            <a:endParaRPr lang="ru-RU" sz="28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</a:br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  Приглашаем Вас принять участие </a:t>
            </a:r>
            <a:b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</a:br>
            <a:r>
              <a:rPr lang="ru-RU" sz="20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в благотворительной акции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3366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 «Из добрых рук с любовью»</a:t>
            </a:r>
            <a:endParaRPr lang="ru-RU" sz="2400" b="1" i="1" dirty="0">
              <a:solidFill>
                <a:srgbClr val="336600"/>
              </a:solidFill>
              <a:latin typeface="Bookman Old Style" panose="02050604050505020204" pitchFamily="18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140968"/>
            <a:ext cx="8064896" cy="32235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173038" algn="just"/>
            <a:r>
              <a:rPr lang="ru-RU" b="1" dirty="0" smtClean="0">
                <a:solidFill>
                  <a:srgbClr val="336600"/>
                </a:solidFill>
                <a:latin typeface="Comic Sans MS" panose="030F0702030302020204" pitchFamily="66" charset="0"/>
              </a:rPr>
              <a:t/>
            </a:r>
            <a:br>
              <a:rPr lang="ru-RU" b="1" dirty="0" smtClean="0">
                <a:solidFill>
                  <a:srgbClr val="33660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336600"/>
                </a:solidFill>
                <a:latin typeface="Comic Sans MS" panose="030F0702030302020204" pitchFamily="66" charset="0"/>
              </a:rPr>
              <a:t>Благотворительность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  <a:t>— дело, которое очень ценится в наше непростое время. Приглашаем всех мам и пап, бабушек и дедушек с отзывчивым сердцем помочь нам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  <a:t>этом благородном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деле!</a:t>
            </a:r>
          </a:p>
          <a:p>
            <a:pPr indent="173038"/>
            <a:r>
              <a:rPr lang="ru-RU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u="sng" dirty="0" smtClean="0">
                <a:solidFill>
                  <a:srgbClr val="336600"/>
                </a:solidFill>
                <a:latin typeface="Comic Sans MS" panose="030F0702030302020204" pitchFamily="66" charset="0"/>
              </a:rPr>
              <a:t>Цель акции</a:t>
            </a:r>
            <a:r>
              <a:rPr lang="ru-RU" b="1" dirty="0" smtClean="0">
                <a:solidFill>
                  <a:srgbClr val="336600"/>
                </a:solidFill>
                <a:latin typeface="Comic Sans MS" panose="030F0702030302020204" pitchFamily="66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сбор детских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игр,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игрушек, детских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книг </a:t>
            </a:r>
            <a: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для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детей из многодетных  и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малообеспеченных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семей,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которые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живут рядом с нами. </a:t>
            </a:r>
            <a:endParaRPr lang="ru-RU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indent="173038"/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  <a:ea typeface="Batang" panose="02030600000101010101" pitchFamily="18" charset="-127"/>
            </a:endParaRPr>
          </a:p>
          <a:p>
            <a:pPr indent="173038"/>
            <a:r>
              <a:rPr lang="ru-RU" sz="2400" b="1" dirty="0" smtClean="0">
                <a:solidFill>
                  <a:srgbClr val="3366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27 </a:t>
            </a:r>
            <a:r>
              <a:rPr lang="ru-RU" sz="2400" b="1" dirty="0">
                <a:solidFill>
                  <a:srgbClr val="3366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января 2018 г. с 10.00 до 14.00 ч</a:t>
            </a:r>
            <a:r>
              <a:rPr lang="ru-RU" sz="2400" b="1" dirty="0" smtClean="0">
                <a:solidFill>
                  <a:srgbClr val="3366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.</a:t>
            </a:r>
            <a:br>
              <a:rPr lang="ru-RU" sz="2400" b="1" dirty="0" smtClean="0">
                <a:solidFill>
                  <a:srgbClr val="3366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(</a:t>
            </a:r>
            <a:r>
              <a:rPr lang="ru-RU" b="1" dirty="0">
                <a:solidFill>
                  <a:srgbClr val="0070C0"/>
                </a:solidFill>
              </a:rPr>
              <a:t>спорткомплекс "Локомотив", г. Ишим, ул. Свердлова, </a:t>
            </a:r>
            <a:r>
              <a:rPr lang="ru-RU" b="1" dirty="0" smtClean="0">
                <a:solidFill>
                  <a:srgbClr val="0070C0"/>
                </a:solidFill>
              </a:rPr>
              <a:t>112)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</a:br>
            <a:r>
              <a:rPr lang="ru-RU" sz="16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         </a:t>
            </a:r>
            <a:br>
              <a:rPr lang="ru-RU" sz="16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</a:br>
            <a:r>
              <a:rPr lang="ru-RU" sz="16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                  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БЛАГОДАРИМ 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ЗА УЧАСТИЕ</a:t>
            </a:r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3" descr="C:\Users\Лариса\Pictures\2187960_ffdf77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835696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Лариса\Pictures\80199256_large_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3"/>
            <a:ext cx="3707904" cy="279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0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объявления (2)</Template>
  <TotalTime>64</TotalTime>
  <Words>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Batang</vt:lpstr>
      <vt:lpstr>Bookman Old Style</vt:lpstr>
      <vt:lpstr>Calibri</vt:lpstr>
      <vt:lpstr>Comic Sans MS</vt:lpstr>
      <vt:lpstr>Monotype Corsiva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Reanimator</dc:creator>
  <cp:lastModifiedBy>Пользователь Windows</cp:lastModifiedBy>
  <cp:revision>16</cp:revision>
  <dcterms:created xsi:type="dcterms:W3CDTF">2015-10-14T17:32:22Z</dcterms:created>
  <dcterms:modified xsi:type="dcterms:W3CDTF">2018-01-17T09:20:59Z</dcterms:modified>
</cp:coreProperties>
</file>